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4688"/>
  </p:normalViewPr>
  <p:slideViewPr>
    <p:cSldViewPr snapToGrid="0" snapToObjects="1">
      <p:cViewPr varScale="1">
        <p:scale>
          <a:sx n="116" d="100"/>
          <a:sy n="116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2022. 9. 2.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1098-985A-6327-39E7-A515052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136624"/>
            <a:ext cx="10355855" cy="4766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0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89C6C-6F28-2577-A6B1-D0C87F5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199760"/>
            <a:ext cx="9610880" cy="4703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51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EEDFF26-916C-3EEE-9017-DB6DC545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01586"/>
              </p:ext>
            </p:extLst>
          </p:nvPr>
        </p:nvGraphicFramePr>
        <p:xfrm>
          <a:off x="176270" y="2872739"/>
          <a:ext cx="11710930" cy="252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186">
                  <a:extLst>
                    <a:ext uri="{9D8B030D-6E8A-4147-A177-3AD203B41FA5}">
                      <a16:colId xmlns:a16="http://schemas.microsoft.com/office/drawing/2014/main" val="2311589195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52694635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40104958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367496637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1667926996"/>
                    </a:ext>
                  </a:extLst>
                </a:gridCol>
              </a:tblGrid>
              <a:tr h="841842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GET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POST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PUT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DELETE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08628078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얻어온다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새로운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ore-KR" altLang="en-US" sz="1400" dirty="0"/>
                        <a:t>포스트를</a:t>
                      </a:r>
                      <a:r>
                        <a:rPr lang="ko-KR" altLang="en-US" sz="1400" dirty="0"/>
                        <a:t> 생성한다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삭제한다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38056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/posts/1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 가져온다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수정한다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삭제한다</a:t>
                      </a:r>
                      <a:endParaRPr lang="ko-Kore-KR" altLang="en-US" sz="1400" dirty="0"/>
                    </a:p>
                    <a:p>
                      <a:pPr algn="ctr"/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2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9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32907C-860A-59C3-6BE8-B5CC0BBB9F8D}"/>
              </a:ext>
            </a:extLst>
          </p:cNvPr>
          <p:cNvSpPr/>
          <p:nvPr/>
        </p:nvSpPr>
        <p:spPr>
          <a:xfrm>
            <a:off x="53256" y="813888"/>
            <a:ext cx="12085487" cy="5719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66DD-EBC4-9C50-6AE4-389A8E4C8F0F}"/>
              </a:ext>
            </a:extLst>
          </p:cNvPr>
          <p:cNvSpPr txBox="1"/>
          <p:nvPr/>
        </p:nvSpPr>
        <p:spPr>
          <a:xfrm>
            <a:off x="2868710" y="1333041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E3CDE-8BAD-9F8B-E939-ADBACB5B2EE4}"/>
              </a:ext>
            </a:extLst>
          </p:cNvPr>
          <p:cNvSpPr txBox="1"/>
          <p:nvPr/>
        </p:nvSpPr>
        <p:spPr>
          <a:xfrm>
            <a:off x="584472" y="133304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8116E-6D9B-887F-FD29-52DBAEA1B00B}"/>
              </a:ext>
            </a:extLst>
          </p:cNvPr>
          <p:cNvSpPr txBox="1"/>
          <p:nvPr/>
        </p:nvSpPr>
        <p:spPr>
          <a:xfrm>
            <a:off x="2868710" y="1922709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14573-67CD-7B57-F885-14DEDA81323A}"/>
              </a:ext>
            </a:extLst>
          </p:cNvPr>
          <p:cNvSpPr txBox="1"/>
          <p:nvPr/>
        </p:nvSpPr>
        <p:spPr>
          <a:xfrm>
            <a:off x="536270" y="1916934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Subnet Mask:</a:t>
            </a:r>
            <a:endParaRPr kumimoji="1" lang="ko-Kore-KR" altLang="en-US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46F000F-0226-A303-DAF4-9E8A4105144A}"/>
              </a:ext>
            </a:extLst>
          </p:cNvPr>
          <p:cNvCxnSpPr/>
          <p:nvPr/>
        </p:nvCxnSpPr>
        <p:spPr>
          <a:xfrm>
            <a:off x="289516" y="2577947"/>
            <a:ext cx="720253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493A12-0B99-D09C-A9D4-402129E90118}"/>
              </a:ext>
            </a:extLst>
          </p:cNvPr>
          <p:cNvSpPr txBox="1"/>
          <p:nvPr/>
        </p:nvSpPr>
        <p:spPr>
          <a:xfrm>
            <a:off x="2868710" y="2842352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7" name="왼쪽 대괄호[L] 16">
            <a:extLst>
              <a:ext uri="{FF2B5EF4-FFF2-40B4-BE49-F238E27FC236}">
                <a16:creationId xmlns:a16="http://schemas.microsoft.com/office/drawing/2014/main" id="{D98F5A30-FD63-8067-92B3-BC7E5A784C68}"/>
              </a:ext>
            </a:extLst>
          </p:cNvPr>
          <p:cNvSpPr/>
          <p:nvPr/>
        </p:nvSpPr>
        <p:spPr>
          <a:xfrm rot="16200000">
            <a:off x="4640577" y="1533241"/>
            <a:ext cx="126426" cy="3483313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왼쪽 대괄호[L] 17">
            <a:extLst>
              <a:ext uri="{FF2B5EF4-FFF2-40B4-BE49-F238E27FC236}">
                <a16:creationId xmlns:a16="http://schemas.microsoft.com/office/drawing/2014/main" id="{119264C1-05E8-E787-138D-EEABB5DDE33E}"/>
              </a:ext>
            </a:extLst>
          </p:cNvPr>
          <p:cNvSpPr/>
          <p:nvPr/>
        </p:nvSpPr>
        <p:spPr>
          <a:xfrm rot="5400000" flipV="1">
            <a:off x="3934447" y="195478"/>
            <a:ext cx="176267" cy="21429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90653-62D3-675E-26EF-49C96C3CA989}"/>
              </a:ext>
            </a:extLst>
          </p:cNvPr>
          <p:cNvSpPr txBox="1"/>
          <p:nvPr/>
        </p:nvSpPr>
        <p:spPr>
          <a:xfrm>
            <a:off x="3291450" y="84025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ea typeface="BM HANNA Air OTF" panose="020B0600000101010101"/>
              </a:rPr>
              <a:t>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943DE-123B-AD71-2175-87810220AF59}"/>
              </a:ext>
            </a:extLst>
          </p:cNvPr>
          <p:cNvSpPr txBox="1"/>
          <p:nvPr/>
        </p:nvSpPr>
        <p:spPr>
          <a:xfrm>
            <a:off x="3234704" y="3411739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ea typeface="BM HANNA Air OTF" panose="020B0600000101010101"/>
              </a:rPr>
              <a:t>서브넷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ko-KR" altLang="en-US" sz="1600" dirty="0" err="1">
                <a:ea typeface="BM HANNA Air OTF" panose="020B0600000101010101"/>
              </a:rPr>
              <a:t>마스킹</a:t>
            </a:r>
            <a:r>
              <a:rPr kumimoji="1" lang="ko-KR" altLang="en-US" sz="1600" dirty="0">
                <a:ea typeface="BM HANNA Air OTF" panose="020B0600000101010101"/>
              </a:rPr>
              <a:t> 후 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9B0B3-A907-8285-A469-190C88AF23F4}"/>
              </a:ext>
            </a:extLst>
          </p:cNvPr>
          <p:cNvSpPr txBox="1"/>
          <p:nvPr/>
        </p:nvSpPr>
        <p:spPr>
          <a:xfrm>
            <a:off x="3291450" y="3750293"/>
            <a:ext cx="884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ea typeface="BM HANNA Air OTF" panose="020B0600000101010101"/>
              </a:rPr>
              <a:t>=&gt;</a:t>
            </a:r>
            <a:r>
              <a:rPr kumimoji="1" lang="ko-KR" altLang="en-US" sz="1600" dirty="0">
                <a:ea typeface="BM HANNA Air OTF" panose="020B0600000101010101"/>
              </a:rPr>
              <a:t> 뒤의 </a:t>
            </a:r>
            <a:r>
              <a:rPr kumimoji="1" lang="en-US" altLang="ko-KR" sz="1600" dirty="0">
                <a:ea typeface="BM HANNA Air OTF" panose="020B0600000101010101"/>
              </a:rPr>
              <a:t>10</a:t>
            </a:r>
            <a:r>
              <a:rPr kumimoji="1" lang="ko-KR" altLang="en-US" sz="1600" dirty="0">
                <a:ea typeface="BM HANNA Air OTF" panose="020B0600000101010101"/>
              </a:rPr>
              <a:t>개의 </a:t>
            </a:r>
            <a:r>
              <a:rPr kumimoji="1" lang="en-US" altLang="ko-KR" sz="1600" dirty="0">
                <a:ea typeface="BM HANNA Air OTF" panose="020B0600000101010101"/>
              </a:rPr>
              <a:t>0</a:t>
            </a:r>
            <a:r>
              <a:rPr kumimoji="1" lang="ko-KR" altLang="en-US" sz="1600" dirty="0">
                <a:ea typeface="BM HANNA Air OTF" panose="020B0600000101010101"/>
              </a:rPr>
              <a:t>을 이제 바꿔가며 서브넷을 계속 만들 수 있다 </a:t>
            </a:r>
            <a:r>
              <a:rPr kumimoji="1" lang="en-US" altLang="ko-KR" sz="1600" dirty="0">
                <a:ea typeface="BM HANNA Air OTF" panose="020B0600000101010101"/>
              </a:rPr>
              <a:t>-&gt;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en-US" altLang="ko-KR" sz="1600" dirty="0">
                <a:ea typeface="BM HANNA Air OTF" panose="020B0600000101010101"/>
              </a:rPr>
              <a:t>1024</a:t>
            </a:r>
            <a:r>
              <a:rPr kumimoji="1" lang="ko-KR" altLang="en-US" sz="1600" dirty="0">
                <a:ea typeface="BM HANNA Air OTF" panose="020B0600000101010101"/>
              </a:rPr>
              <a:t>개의 서브넷을 만들 수 있다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81A39-EEE4-35A9-29C3-38465D013BE4}"/>
              </a:ext>
            </a:extLst>
          </p:cNvPr>
          <p:cNvSpPr txBox="1"/>
          <p:nvPr/>
        </p:nvSpPr>
        <p:spPr>
          <a:xfrm>
            <a:off x="347611" y="4299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0878F-52B7-C584-E68B-57BE985B2190}"/>
              </a:ext>
            </a:extLst>
          </p:cNvPr>
          <p:cNvSpPr txBox="1"/>
          <p:nvPr/>
        </p:nvSpPr>
        <p:spPr>
          <a:xfrm>
            <a:off x="347611" y="502888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8B974-1EEF-3BF7-E0A7-97DD6A50ED7A}"/>
              </a:ext>
            </a:extLst>
          </p:cNvPr>
          <p:cNvSpPr txBox="1"/>
          <p:nvPr/>
        </p:nvSpPr>
        <p:spPr>
          <a:xfrm>
            <a:off x="347611" y="5446307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CDCBF-B55F-3E40-E370-BD4B9813E361}"/>
              </a:ext>
            </a:extLst>
          </p:cNvPr>
          <p:cNvSpPr txBox="1"/>
          <p:nvPr/>
        </p:nvSpPr>
        <p:spPr>
          <a:xfrm>
            <a:off x="347611" y="6052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854DB-331E-DACD-AE5F-65785C0BE684}"/>
              </a:ext>
            </a:extLst>
          </p:cNvPr>
          <p:cNvSpPr txBox="1"/>
          <p:nvPr/>
        </p:nvSpPr>
        <p:spPr>
          <a:xfrm>
            <a:off x="4958168" y="429657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B068DB-DD76-6362-D0AB-CE444DC2DDBF}"/>
              </a:ext>
            </a:extLst>
          </p:cNvPr>
          <p:cNvSpPr txBox="1"/>
          <p:nvPr/>
        </p:nvSpPr>
        <p:spPr>
          <a:xfrm>
            <a:off x="347611" y="461872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AB20C1-D765-E688-B5B0-9A3CD4E4347A}"/>
              </a:ext>
            </a:extLst>
          </p:cNvPr>
          <p:cNvSpPr txBox="1"/>
          <p:nvPr/>
        </p:nvSpPr>
        <p:spPr>
          <a:xfrm>
            <a:off x="4958168" y="462708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99F76-76C4-FCC0-2108-52489279F0D4}"/>
              </a:ext>
            </a:extLst>
          </p:cNvPr>
          <p:cNvSpPr txBox="1"/>
          <p:nvPr/>
        </p:nvSpPr>
        <p:spPr>
          <a:xfrm>
            <a:off x="4958168" y="50236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5E1E2-2FDC-3EB3-A6CA-86BD3EF9271A}"/>
              </a:ext>
            </a:extLst>
          </p:cNvPr>
          <p:cNvSpPr txBox="1"/>
          <p:nvPr/>
        </p:nvSpPr>
        <p:spPr>
          <a:xfrm>
            <a:off x="4958168" y="544233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6A1169-1190-D571-EC46-BA08EEF7E9C1}"/>
              </a:ext>
            </a:extLst>
          </p:cNvPr>
          <p:cNvSpPr txBox="1"/>
          <p:nvPr/>
        </p:nvSpPr>
        <p:spPr>
          <a:xfrm>
            <a:off x="4958168" y="60372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D252C98E-3CDB-928D-ABD5-8371A0FA9C06}"/>
              </a:ext>
            </a:extLst>
          </p:cNvPr>
          <p:cNvSpPr/>
          <p:nvPr/>
        </p:nvSpPr>
        <p:spPr>
          <a:xfrm rot="10800000" flipV="1">
            <a:off x="6720189" y="4349574"/>
            <a:ext cx="163827" cy="19486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E0883-E0B9-0BD6-6FBE-7DF97F9296E3}"/>
              </a:ext>
            </a:extLst>
          </p:cNvPr>
          <p:cNvSpPr txBox="1"/>
          <p:nvPr/>
        </p:nvSpPr>
        <p:spPr>
          <a:xfrm>
            <a:off x="6954226" y="5023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1024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서브넷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192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E7E-5CF0-D5EF-3803-A515C0621DD5}"/>
              </a:ext>
            </a:extLst>
          </p:cNvPr>
          <p:cNvSpPr/>
          <p:nvPr/>
        </p:nvSpPr>
        <p:spPr>
          <a:xfrm>
            <a:off x="269164" y="150801"/>
            <a:ext cx="11838374" cy="65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108F8840-2D66-2A21-8894-86C5BD6254F9}"/>
              </a:ext>
            </a:extLst>
          </p:cNvPr>
          <p:cNvSpPr/>
          <p:nvPr/>
        </p:nvSpPr>
        <p:spPr>
          <a:xfrm>
            <a:off x="6698223" y="2382396"/>
            <a:ext cx="1799441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A7097695-E935-2461-C8F0-4AFC25AED072}"/>
              </a:ext>
            </a:extLst>
          </p:cNvPr>
          <p:cNvSpPr/>
          <p:nvPr/>
        </p:nvSpPr>
        <p:spPr>
          <a:xfrm>
            <a:off x="2606047" y="2382396"/>
            <a:ext cx="1618993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85116B2-C9CC-8663-DA16-89FFDF01B98E}"/>
              </a:ext>
            </a:extLst>
          </p:cNvPr>
          <p:cNvSpPr/>
          <p:nvPr/>
        </p:nvSpPr>
        <p:spPr>
          <a:xfrm>
            <a:off x="4502456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CEF3B194-C069-E216-6B69-55B328F681E0}"/>
              </a:ext>
            </a:extLst>
          </p:cNvPr>
          <p:cNvSpPr/>
          <p:nvPr/>
        </p:nvSpPr>
        <p:spPr>
          <a:xfrm>
            <a:off x="9834506" y="2382396"/>
            <a:ext cx="2120720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1C82266-869D-99C1-A2B3-26DB24932763}"/>
              </a:ext>
            </a:extLst>
          </p:cNvPr>
          <p:cNvSpPr/>
          <p:nvPr/>
        </p:nvSpPr>
        <p:spPr>
          <a:xfrm>
            <a:off x="536270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4C77-A0FF-48F5-FCE3-7E8DBC936634}"/>
              </a:ext>
            </a:extLst>
          </p:cNvPr>
          <p:cNvSpPr txBox="1"/>
          <p:nvPr/>
        </p:nvSpPr>
        <p:spPr>
          <a:xfrm>
            <a:off x="843235" y="2197731"/>
            <a:ext cx="129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35F9-8D31-AF3A-7EAF-DF976846E098}"/>
              </a:ext>
            </a:extLst>
          </p:cNvPr>
          <p:cNvSpPr txBox="1"/>
          <p:nvPr/>
        </p:nvSpPr>
        <p:spPr>
          <a:xfrm>
            <a:off x="2767106" y="2197731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0A6DF-D6D5-6EEB-D1CB-9252405C4387}"/>
              </a:ext>
            </a:extLst>
          </p:cNvPr>
          <p:cNvSpPr txBox="1"/>
          <p:nvPr/>
        </p:nvSpPr>
        <p:spPr>
          <a:xfrm>
            <a:off x="4607036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26E7B-814A-7D96-0AAD-C2AFB4CE88B8}"/>
              </a:ext>
            </a:extLst>
          </p:cNvPr>
          <p:cNvSpPr txBox="1"/>
          <p:nvPr/>
        </p:nvSpPr>
        <p:spPr>
          <a:xfrm>
            <a:off x="6795814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6432E-B334-1471-1CA8-353A86731AD9}"/>
              </a:ext>
            </a:extLst>
          </p:cNvPr>
          <p:cNvSpPr txBox="1"/>
          <p:nvPr/>
        </p:nvSpPr>
        <p:spPr>
          <a:xfrm>
            <a:off x="9845386" y="2197731"/>
            <a:ext cx="1762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/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blipFill>
                <a:blip r:embed="rId2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DBDD36-E173-64A2-7267-54B0381B1BEE}"/>
              </a:ext>
            </a:extLst>
          </p:cNvPr>
          <p:cNvSpPr txBox="1"/>
          <p:nvPr/>
        </p:nvSpPr>
        <p:spPr>
          <a:xfrm>
            <a:off x="5172864" y="35306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FF67708-85E5-5FCF-060D-539528B9A026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flipH="1">
            <a:off x="1490207" y="722396"/>
            <a:ext cx="432962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F65DDEC-5649-E0CC-7782-1216371D15B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3472588" y="722396"/>
            <a:ext cx="2347248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CC8B664-8AD7-48AE-1DEB-907A220F7F82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5371027" y="722396"/>
            <a:ext cx="44880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9DEF07E-938F-641D-8C0E-A1440F10C078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819836" y="722396"/>
            <a:ext cx="1672565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627D2CF-FAD2-2134-7E11-9DAF1FE83B7A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5819836" y="722396"/>
            <a:ext cx="4906561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ADD06-067B-6CE4-8D54-2F2D66B5ECC8}"/>
              </a:ext>
            </a:extLst>
          </p:cNvPr>
          <p:cNvSpPr txBox="1"/>
          <p:nvPr/>
        </p:nvSpPr>
        <p:spPr>
          <a:xfrm>
            <a:off x="5203506" y="860895"/>
            <a:ext cx="142212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subneting</a:t>
            </a:r>
            <a:endParaRPr kumimoji="1" lang="ko-Kore-KR" alt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57EBD-E7D2-5CDC-C546-6805D5085F52}"/>
              </a:ext>
            </a:extLst>
          </p:cNvPr>
          <p:cNvSpPr txBox="1"/>
          <p:nvPr/>
        </p:nvSpPr>
        <p:spPr>
          <a:xfrm>
            <a:off x="681331" y="282569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62676-22AA-B40B-D129-1A0702CC55BC}"/>
              </a:ext>
            </a:extLst>
          </p:cNvPr>
          <p:cNvSpPr txBox="1"/>
          <p:nvPr/>
        </p:nvSpPr>
        <p:spPr>
          <a:xfrm>
            <a:off x="681331" y="340958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150.150.0.2/26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AD341-D9E3-90D5-419B-117BA214B25E}"/>
              </a:ext>
            </a:extLst>
          </p:cNvPr>
          <p:cNvSpPr txBox="1"/>
          <p:nvPr/>
        </p:nvSpPr>
        <p:spPr>
          <a:xfrm>
            <a:off x="615229" y="496296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150.150.0.63/26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/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3B2CFD2-438E-F86B-F759-CCB14F511BD7}"/>
              </a:ext>
            </a:extLst>
          </p:cNvPr>
          <p:cNvSpPr txBox="1"/>
          <p:nvPr/>
        </p:nvSpPr>
        <p:spPr>
          <a:xfrm>
            <a:off x="4526220" y="282569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150.150.0.129/26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9AFD62-5382-1422-3C44-801AB0086CAF}"/>
              </a:ext>
            </a:extLst>
          </p:cNvPr>
          <p:cNvSpPr txBox="1"/>
          <p:nvPr/>
        </p:nvSpPr>
        <p:spPr>
          <a:xfrm>
            <a:off x="4526220" y="340958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150.150.0.130/26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F90350-AD7D-3FB2-56D2-32E37CE67C8A}"/>
              </a:ext>
            </a:extLst>
          </p:cNvPr>
          <p:cNvSpPr txBox="1"/>
          <p:nvPr/>
        </p:nvSpPr>
        <p:spPr>
          <a:xfrm>
            <a:off x="4460118" y="49629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150.150.0.191/26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/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CBF7175-3427-6525-CD36-21360760F265}"/>
              </a:ext>
            </a:extLst>
          </p:cNvPr>
          <p:cNvSpPr txBox="1"/>
          <p:nvPr/>
        </p:nvSpPr>
        <p:spPr>
          <a:xfrm>
            <a:off x="9869399" y="282569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150.150.255.193/26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721225-0C07-4910-23CB-F88E6E830EF8}"/>
              </a:ext>
            </a:extLst>
          </p:cNvPr>
          <p:cNvSpPr txBox="1"/>
          <p:nvPr/>
        </p:nvSpPr>
        <p:spPr>
          <a:xfrm>
            <a:off x="9869399" y="340958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150.150.255.194/26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2FC125-D202-2220-5A83-6D96F31F5D9D}"/>
              </a:ext>
            </a:extLst>
          </p:cNvPr>
          <p:cNvSpPr txBox="1"/>
          <p:nvPr/>
        </p:nvSpPr>
        <p:spPr>
          <a:xfrm>
            <a:off x="9803297" y="496296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150.150.255.255/26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/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/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/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/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1358C533-0A14-CD4D-8819-AA2F385A9CED}"/>
              </a:ext>
            </a:extLst>
          </p:cNvPr>
          <p:cNvSpPr/>
          <p:nvPr/>
        </p:nvSpPr>
        <p:spPr>
          <a:xfrm>
            <a:off x="5143641" y="5389869"/>
            <a:ext cx="484742" cy="59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52DC19-CB29-4336-824C-E7BF70F23045}"/>
              </a:ext>
            </a:extLst>
          </p:cNvPr>
          <p:cNvSpPr txBox="1"/>
          <p:nvPr/>
        </p:nvSpPr>
        <p:spPr>
          <a:xfrm>
            <a:off x="3000466" y="6152786"/>
            <a:ext cx="4491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62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개의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IP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주소</a:t>
            </a:r>
            <a:r>
              <a:rPr kumimoji="1" lang="ko-KR" altLang="en-US" dirty="0"/>
              <a:t>와 </a:t>
            </a:r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r>
              <a:rPr kumimoji="1" lang="ko-KR" altLang="en-US" dirty="0">
                <a:solidFill>
                  <a:srgbClr val="C00000"/>
                </a:solidFill>
              </a:rPr>
              <a:t>개의 브로드 캐스트 주소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5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50C28-0B04-3151-0AB8-08F70D3F8512}"/>
              </a:ext>
            </a:extLst>
          </p:cNvPr>
          <p:cNvSpPr/>
          <p:nvPr/>
        </p:nvSpPr>
        <p:spPr>
          <a:xfrm>
            <a:off x="1562548" y="1287596"/>
            <a:ext cx="8692701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5BD96-9AFD-9A4F-BCDC-BFDAA808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87500"/>
            <a:ext cx="7772400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8DB9A2-49EC-EC4B-6F54-82CD9BDEC837}"/>
              </a:ext>
            </a:extLst>
          </p:cNvPr>
          <p:cNvSpPr/>
          <p:nvPr/>
        </p:nvSpPr>
        <p:spPr>
          <a:xfrm>
            <a:off x="2384642" y="3139807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5BAF11-2A6C-1380-7E18-BFE1D87E4F9B}"/>
              </a:ext>
            </a:extLst>
          </p:cNvPr>
          <p:cNvSpPr/>
          <p:nvPr/>
        </p:nvSpPr>
        <p:spPr>
          <a:xfrm>
            <a:off x="2651988" y="1090669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D01AB-F7AC-1EB5-67D2-324C2920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39" y="1313150"/>
            <a:ext cx="2590800" cy="508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98586D5-AD13-B35D-624D-FED3E439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39" y="3247604"/>
            <a:ext cx="3340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95723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9193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89997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737036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7826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65940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6582</TotalTime>
  <Words>469</Words>
  <Application>Microsoft Macintosh PowerPoint</Application>
  <PresentationFormat>와이드스크린</PresentationFormat>
  <Paragraphs>217</Paragraphs>
  <Slides>34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12</cp:revision>
  <dcterms:created xsi:type="dcterms:W3CDTF">2022-01-30T12:52:06Z</dcterms:created>
  <dcterms:modified xsi:type="dcterms:W3CDTF">2022-09-02T16:03:35Z</dcterms:modified>
</cp:coreProperties>
</file>